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4008" r:id="rId1"/>
  </p:sldMasterIdLst>
  <p:notesMasterIdLst>
    <p:notesMasterId r:id="rId7"/>
  </p:notesMasterIdLst>
  <p:handoutMasterIdLst>
    <p:handoutMasterId r:id="rId8"/>
  </p:handoutMasterIdLst>
  <p:sldIdLst>
    <p:sldId id="259" r:id="rId2"/>
    <p:sldId id="260" r:id="rId3"/>
    <p:sldId id="261" r:id="rId4"/>
    <p:sldId id="256" r:id="rId5"/>
    <p:sldId id="257" r:id="rId6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64632" autoAdjust="0"/>
  </p:normalViewPr>
  <p:slideViewPr>
    <p:cSldViewPr>
      <p:cViewPr varScale="1">
        <p:scale>
          <a:sx n="86" d="100"/>
          <a:sy n="86" d="100"/>
        </p:scale>
        <p:origin x="1382" y="48"/>
      </p:cViewPr>
      <p:guideLst/>
    </p:cSldViewPr>
  </p:slideViewPr>
  <p:outlineViewPr>
    <p:cViewPr>
      <p:scale>
        <a:sx n="33" d="100"/>
        <a:sy n="33" d="100"/>
      </p:scale>
      <p:origin x="82" y="364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8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0CE69-704D-4FAB-8333-243583EB31FE}" type="datetimeFigureOut">
              <a:rPr lang="en-US" smtClean="0"/>
              <a:t>4/15/2021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7375D-5AB0-48AA-B7C6-34E386BD5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45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7739" cy="46942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69424"/>
          </a:xfrm>
          <a:prstGeom prst="rect">
            <a:avLst/>
          </a:prstGeom>
        </p:spPr>
        <p:txBody>
          <a:bodyPr vert="horz" lIns="94209" tIns="47105" rIns="94209" bIns="47105" rtlCol="0"/>
          <a:lstStyle>
            <a:lvl1pPr algn="r">
              <a:defRPr sz="1200"/>
            </a:lvl1pPr>
          </a:lstStyle>
          <a:p>
            <a:fld id="{EB567F74-E960-41C7-895B-8D219707BDAB}" type="datetimeFigureOut">
              <a:rPr lang="en-US" smtClean="0"/>
              <a:t>4/15/2021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4850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09" tIns="47105" rIns="94209" bIns="4710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7"/>
            <a:ext cx="5681980" cy="4224814"/>
          </a:xfrm>
          <a:prstGeom prst="rect">
            <a:avLst/>
          </a:prstGeom>
        </p:spPr>
        <p:txBody>
          <a:bodyPr vert="horz" lIns="94209" tIns="47105" rIns="94209" bIns="471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917423"/>
            <a:ext cx="3077739" cy="469424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3" y="8917423"/>
            <a:ext cx="3077739" cy="469424"/>
          </a:xfrm>
          <a:prstGeom prst="rect">
            <a:avLst/>
          </a:prstGeom>
        </p:spPr>
        <p:txBody>
          <a:bodyPr vert="horz" lIns="94209" tIns="47105" rIns="94209" bIns="47105" rtlCol="0" anchor="b"/>
          <a:lstStyle>
            <a:lvl1pPr algn="r">
              <a:defRPr sz="1200"/>
            </a:lvl1pPr>
          </a:lstStyle>
          <a:p>
            <a:fld id="{95A35763-4467-4DEC-BC2D-4097017E22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5763-4467-4DEC-BC2D-4097017E22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034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5763-4467-4DEC-BC2D-4097017E22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88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A35763-4467-4DEC-BC2D-4097017E22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8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8/25/2017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NCJFCJ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8/25/2017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NCJFCJ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8/25/2017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NCJFCJ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B19A0CEE-E79B-4E94-9CD5-C014EDCF7C1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ail.troupco.org/owa/redir.aspx?REF=O8kZJ1R0WzrHn3qcrGTVkzaOn78B_4sAaqNEjqxDQD77i8QY9P_YCAFodHRwOi8vd3d3LmdhY2lwLm9yZy9tZGNhbmktZm9jdXMtb24tcGVybWFuZW5jeS1iYXJ0b3ctcGF1bGRpbmcv" TargetMode="Externa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5301" y="3271659"/>
            <a:ext cx="680777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Welcome to the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MULTI-DISIPLINARY CHILD ABUSE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&amp; NEGLECT INSTITUTE -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FOCUS ON PERMANENCY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 Presentation of the National Council of Juvenile and Family Court Judges and the Georgia Supreme Court Committee on Justice for Children 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3078" y="5715000"/>
            <a:ext cx="2018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MD CANI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76200"/>
            <a:ext cx="9028922" cy="312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C:\Users\jnoble\Desktop\6a00d8345189aa69e2017c3582175e970b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55" y="0"/>
            <a:ext cx="9144000" cy="304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highergroundcg.com/wp-content/uploads/2013/07/Puzzle-Piec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078" y="3200400"/>
            <a:ext cx="2018522" cy="2133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48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456" y="349103"/>
            <a:ext cx="8381260" cy="1054394"/>
          </a:xfrm>
        </p:spPr>
        <p:txBody>
          <a:bodyPr/>
          <a:lstStyle/>
          <a:p>
            <a:pPr algn="l"/>
            <a:r>
              <a:rPr lang="en-US" dirty="0"/>
              <a:t>       MD CANI Part THREE</a:t>
            </a:r>
          </a:p>
        </p:txBody>
      </p:sp>
      <p:pic>
        <p:nvPicPr>
          <p:cNvPr id="5126" name="Picture 6" descr="C:\Users\jnoble\Desktop\childrn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7259637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highergroundcg.com/wp-content/uploads/2013/07/Puzzle-Piec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"/>
            <a:ext cx="21336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1638" y="1371600"/>
            <a:ext cx="8699961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pPr marL="342900" indent="-342900">
              <a:buClr>
                <a:schemeClr val="accent1"/>
              </a:buClr>
              <a:buSzPct val="140000"/>
              <a:buFont typeface="Wingdings" panose="05000000000000000000" pitchFamily="2" charset="2"/>
              <a:buChar char="v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Welcome</a:t>
            </a:r>
          </a:p>
          <a:p>
            <a:pPr marL="342900" indent="-342900">
              <a:buClr>
                <a:schemeClr val="accent1"/>
              </a:buClr>
              <a:buSzPct val="140000"/>
              <a:buFont typeface="Wingdings" panose="05000000000000000000" pitchFamily="2" charset="2"/>
              <a:buChar char="v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Intended to be interactive and you own what you don’t disown</a:t>
            </a:r>
          </a:p>
          <a:p>
            <a:pPr marL="342900" indent="-342900">
              <a:buClr>
                <a:schemeClr val="accent1"/>
              </a:buClr>
              <a:buSzPct val="140000"/>
              <a:buFont typeface="Wingdings" panose="05000000000000000000" pitchFamily="2" charset="2"/>
              <a:buChar char="v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Team Captains</a:t>
            </a:r>
          </a:p>
          <a:p>
            <a:pPr>
              <a:buClr>
                <a:schemeClr val="accent1"/>
              </a:buClr>
              <a:buSzPct val="140000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 -  Ready to go</a:t>
            </a:r>
          </a:p>
          <a:p>
            <a:pPr>
              <a:buClr>
                <a:schemeClr val="accent1"/>
              </a:buClr>
              <a:buSzPct val="140000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 -  Lead discussions</a:t>
            </a:r>
          </a:p>
          <a:p>
            <a:pPr>
              <a:buClr>
                <a:schemeClr val="accent1"/>
              </a:buClr>
              <a:buSzPct val="140000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 -  Capture take-aways</a:t>
            </a:r>
          </a:p>
          <a:p>
            <a:pPr>
              <a:buClr>
                <a:schemeClr val="accent1"/>
              </a:buClr>
              <a:buSzPct val="140000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      -  Keep it clean</a:t>
            </a:r>
          </a:p>
          <a:p>
            <a:pPr marL="342900" indent="-342900">
              <a:buClr>
                <a:schemeClr val="accent1"/>
              </a:buClr>
              <a:buSzPct val="140000"/>
              <a:buFont typeface="Wingdings" panose="05000000000000000000" pitchFamily="2" charset="2"/>
              <a:buChar char="v"/>
            </a:pPr>
            <a:r>
              <a:rPr lang="en-CA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Materials website</a:t>
            </a:r>
            <a:endParaRPr lang="en-US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SzPct val="14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Handouts – Evaluations, Scenarios and Reflective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Benchcards</a:t>
            </a:r>
            <a:endParaRPr lang="en-US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SzPct val="140000"/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Who are you?</a:t>
            </a:r>
            <a:endParaRPr lang="en-CA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accent1"/>
              </a:buClr>
              <a:buSzPct val="140000"/>
              <a:buFont typeface="Wingdings" panose="05000000000000000000" pitchFamily="2" charset="2"/>
              <a:buChar char="v"/>
            </a:pPr>
            <a:endParaRPr lang="en-CA" sz="2000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  <a:buSzPct val="140000"/>
            </a:pPr>
            <a:r>
              <a:rPr lang="en-CA" sz="2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	</a:t>
            </a:r>
            <a:endParaRPr lang="en-CA" sz="2000" dirty="0">
              <a:cs typeface="Times New Roman" panose="02020603050405020304" pitchFamily="18" charset="0"/>
            </a:endParaRP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589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456" y="349103"/>
            <a:ext cx="8381260" cy="1054394"/>
          </a:xfrm>
        </p:spPr>
        <p:txBody>
          <a:bodyPr/>
          <a:lstStyle/>
          <a:p>
            <a:pPr algn="l"/>
            <a:r>
              <a:rPr lang="en-US" dirty="0"/>
              <a:t>       MD CANI Part THREE</a:t>
            </a:r>
          </a:p>
        </p:txBody>
      </p:sp>
      <p:pic>
        <p:nvPicPr>
          <p:cNvPr id="5126" name="Picture 6" descr="C:\Users\jnoble\Desktop\childrn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14800"/>
            <a:ext cx="7259637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ttp://highergroundcg.com/wp-content/uploads/2013/07/Puzzle-Piece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"/>
            <a:ext cx="21336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96078" y="1447800"/>
            <a:ext cx="8699961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dirty="0"/>
          </a:p>
          <a:p>
            <a:pPr>
              <a:buClr>
                <a:schemeClr val="accent1"/>
              </a:buClr>
              <a:buSzPct val="140000"/>
            </a:pPr>
            <a:r>
              <a:rPr lang="en-CA" sz="32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Materials Web Site:  </a:t>
            </a:r>
            <a:r>
              <a:rPr lang="en-US" sz="3200" b="0" i="0" dirty="0">
                <a:effectLst/>
                <a:latin typeface="Courier New" panose="02070309020205020404" pitchFamily="49" charset="0"/>
                <a:hlinkClick r:id="rId6"/>
              </a:rPr>
              <a:t>http://www.gacip.org/mdcani-focus-on-permanency-bartow-paulding/</a:t>
            </a:r>
            <a:endParaRPr lang="en-CA" sz="3200" b="1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  <a:buSzPct val="140000"/>
            </a:pPr>
            <a:endParaRPr lang="en-CA" sz="3200" b="1" dirty="0">
              <a:solidFill>
                <a:schemeClr val="tx2">
                  <a:lumMod val="50000"/>
                </a:schemeClr>
              </a:solidFill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  <a:buSzPct val="140000"/>
            </a:pPr>
            <a:r>
              <a:rPr lang="en-CA" sz="3200" b="1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Alissa’s Story</a:t>
            </a:r>
          </a:p>
          <a:p>
            <a:pPr>
              <a:buClr>
                <a:schemeClr val="accent1"/>
              </a:buClr>
              <a:buSzPct val="140000"/>
            </a:pPr>
            <a:r>
              <a:rPr lang="en-CA" sz="2000" dirty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	</a:t>
            </a:r>
            <a:endParaRPr lang="en-CA" sz="2000" dirty="0">
              <a:cs typeface="Times New Roman" panose="02020603050405020304" pitchFamily="18" charset="0"/>
            </a:endParaRP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8/25/2017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NCJFCJ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A0CEE-E79B-4E94-9CD5-C014EDCF7C1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16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20E3-25B9-4E22-877A-08D99EE44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AD099-4DD3-4AEE-B5CE-B5EE2E4CA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8E829-8001-4EA3-A6B3-097FAC2780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17" y="930202"/>
            <a:ext cx="7467698" cy="507054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AB991-F124-453A-AEBD-A1E8C79971A4}"/>
              </a:ext>
            </a:extLst>
          </p:cNvPr>
          <p:cNvSpPr txBox="1"/>
          <p:nvPr/>
        </p:nvSpPr>
        <p:spPr>
          <a:xfrm>
            <a:off x="108753" y="990411"/>
            <a:ext cx="643831" cy="493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/>
              <a:t>A</a:t>
            </a:r>
          </a:p>
          <a:p>
            <a:pPr algn="ctr"/>
            <a:r>
              <a:rPr lang="en-US" sz="4500" dirty="0"/>
              <a:t>L</a:t>
            </a:r>
          </a:p>
          <a:p>
            <a:pPr algn="ctr"/>
            <a:r>
              <a:rPr lang="en-US" sz="4500" dirty="0"/>
              <a:t>I</a:t>
            </a:r>
          </a:p>
          <a:p>
            <a:pPr algn="ctr"/>
            <a:r>
              <a:rPr lang="en-US" sz="4500" dirty="0"/>
              <a:t>S</a:t>
            </a:r>
          </a:p>
          <a:p>
            <a:pPr algn="ctr"/>
            <a:r>
              <a:rPr lang="en-US" sz="4500" dirty="0"/>
              <a:t>S</a:t>
            </a:r>
          </a:p>
          <a:p>
            <a:pPr algn="ctr"/>
            <a:r>
              <a:rPr lang="en-US" sz="4500" dirty="0"/>
              <a:t>A’</a:t>
            </a:r>
          </a:p>
          <a:p>
            <a:pPr algn="ctr"/>
            <a:r>
              <a:rPr lang="en-US" sz="4500" dirty="0"/>
              <a:t>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AF74DD-FE8B-459F-9342-C0AAC1FD610C}"/>
              </a:ext>
            </a:extLst>
          </p:cNvPr>
          <p:cNvSpPr txBox="1"/>
          <p:nvPr/>
        </p:nvSpPr>
        <p:spPr>
          <a:xfrm>
            <a:off x="8393456" y="1649584"/>
            <a:ext cx="556563" cy="3554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/>
              <a:t>S</a:t>
            </a:r>
          </a:p>
          <a:p>
            <a:pPr algn="ctr"/>
            <a:r>
              <a:rPr lang="en-US" sz="4500" dirty="0"/>
              <a:t>T</a:t>
            </a:r>
          </a:p>
          <a:p>
            <a:pPr algn="ctr"/>
            <a:r>
              <a:rPr lang="en-US" sz="4500" dirty="0"/>
              <a:t>O</a:t>
            </a:r>
          </a:p>
          <a:p>
            <a:pPr algn="ctr"/>
            <a:r>
              <a:rPr lang="en-US" sz="4500" dirty="0"/>
              <a:t>R</a:t>
            </a:r>
          </a:p>
          <a:p>
            <a:pPr algn="ctr"/>
            <a:r>
              <a:rPr lang="en-US" sz="4500" dirty="0"/>
              <a:t>Y</a:t>
            </a:r>
          </a:p>
        </p:txBody>
      </p:sp>
      <p:pic>
        <p:nvPicPr>
          <p:cNvPr id="4" name="Alissa.The powerful voice of a child">
            <a:hlinkClick r:id="" action="ppaction://media"/>
            <a:extLst>
              <a:ext uri="{FF2B5EF4-FFF2-40B4-BE49-F238E27FC236}">
                <a16:creationId xmlns:a16="http://schemas.microsoft.com/office/drawing/2014/main" id="{A8F37FF4-7A24-4447-BE97-61E09073F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352800"/>
            <a:ext cx="152400" cy="152400"/>
          </a:xfrm>
          <a:prstGeom prst="rect">
            <a:avLst/>
          </a:prstGeom>
        </p:spPr>
      </p:pic>
      <p:pic>
        <p:nvPicPr>
          <p:cNvPr id="8" name="Alissa.The powerful voice of a child">
            <a:hlinkClick r:id="" action="ppaction://media"/>
            <a:extLst>
              <a:ext uri="{FF2B5EF4-FFF2-40B4-BE49-F238E27FC236}">
                <a16:creationId xmlns:a16="http://schemas.microsoft.com/office/drawing/2014/main" id="{5EE85C57-755C-48A8-B937-8DEFFB372D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9000" end="3312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7423" y="5020084"/>
            <a:ext cx="1276754" cy="127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6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1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91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20E3-25B9-4E22-877A-08D99EE44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AD099-4DD3-4AEE-B5CE-B5EE2E4CA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A8E829-8001-4EA3-A6B3-097FAC278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2" y="590484"/>
            <a:ext cx="7462505" cy="576648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3DA9D0-D0BB-4BAF-AE17-FB1EE1BB9475}"/>
              </a:ext>
            </a:extLst>
          </p:cNvPr>
          <p:cNvSpPr txBox="1"/>
          <p:nvPr/>
        </p:nvSpPr>
        <p:spPr>
          <a:xfrm>
            <a:off x="1228880" y="1649578"/>
            <a:ext cx="9194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B0F0"/>
                </a:solidFill>
              </a:rPr>
              <a:t>Jamie Fox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EAB99A-159A-48FA-B47E-67B5924327A4}"/>
              </a:ext>
            </a:extLst>
          </p:cNvPr>
          <p:cNvSpPr txBox="1"/>
          <p:nvPr/>
        </p:nvSpPr>
        <p:spPr>
          <a:xfrm>
            <a:off x="2453721" y="2017449"/>
            <a:ext cx="11192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00B0F0"/>
                </a:solidFill>
              </a:rPr>
              <a:t>John Lennon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DC9E0-8959-4D76-A555-C06745ED7B8A}"/>
              </a:ext>
            </a:extLst>
          </p:cNvPr>
          <p:cNvSpPr txBox="1"/>
          <p:nvPr/>
        </p:nvSpPr>
        <p:spPr>
          <a:xfrm>
            <a:off x="3602115" y="24019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89724-1781-4878-887E-C6583610DC4B}"/>
              </a:ext>
            </a:extLst>
          </p:cNvPr>
          <p:cNvSpPr txBox="1"/>
          <p:nvPr/>
        </p:nvSpPr>
        <p:spPr>
          <a:xfrm>
            <a:off x="3589181" y="2294448"/>
            <a:ext cx="13300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Tiffany Haddish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89F815-F57D-430D-B4E8-7E9603FBE151}"/>
              </a:ext>
            </a:extLst>
          </p:cNvPr>
          <p:cNvSpPr txBox="1"/>
          <p:nvPr/>
        </p:nvSpPr>
        <p:spPr>
          <a:xfrm>
            <a:off x="4962019" y="1719151"/>
            <a:ext cx="9669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Kristin</a:t>
            </a:r>
          </a:p>
          <a:p>
            <a:pPr algn="ctr"/>
            <a:r>
              <a:rPr lang="en-US" sz="1350" dirty="0"/>
              <a:t>Chenowith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37A25-9F77-446E-A5C2-3F6B69F824A0}"/>
              </a:ext>
            </a:extLst>
          </p:cNvPr>
          <p:cNvSpPr txBox="1"/>
          <p:nvPr/>
        </p:nvSpPr>
        <p:spPr>
          <a:xfrm>
            <a:off x="6092130" y="1782743"/>
            <a:ext cx="9641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</a:rPr>
              <a:t>Babe Ruth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049313-8D07-4BB5-8D06-32CED1A0DD3C}"/>
              </a:ext>
            </a:extLst>
          </p:cNvPr>
          <p:cNvSpPr txBox="1"/>
          <p:nvPr/>
        </p:nvSpPr>
        <p:spPr>
          <a:xfrm>
            <a:off x="7133739" y="1893283"/>
            <a:ext cx="7344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Eddie</a:t>
            </a:r>
          </a:p>
          <a:p>
            <a:pPr algn="ctr"/>
            <a:r>
              <a:rPr lang="en-US" sz="1350" dirty="0"/>
              <a:t>Murphy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AE3810-BC03-42D9-B7D3-47563B915115}"/>
              </a:ext>
            </a:extLst>
          </p:cNvPr>
          <p:cNvSpPr txBox="1"/>
          <p:nvPr/>
        </p:nvSpPr>
        <p:spPr>
          <a:xfrm>
            <a:off x="1189606" y="2540464"/>
            <a:ext cx="11473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Nicole Richie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B63385-927D-40CA-A30F-976A0CE32239}"/>
              </a:ext>
            </a:extLst>
          </p:cNvPr>
          <p:cNvSpPr txBox="1"/>
          <p:nvPr/>
        </p:nvSpPr>
        <p:spPr>
          <a:xfrm>
            <a:off x="2623354" y="3094423"/>
            <a:ext cx="8322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Faith Hill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69554A-EBFE-4786-83FC-7143AF1E0D5B}"/>
              </a:ext>
            </a:extLst>
          </p:cNvPr>
          <p:cNvSpPr txBox="1"/>
          <p:nvPr/>
        </p:nvSpPr>
        <p:spPr>
          <a:xfrm>
            <a:off x="4013655" y="3154345"/>
            <a:ext cx="5293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Cher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233B06-154D-4D0D-84DB-DC0EC5E45C9A}"/>
              </a:ext>
            </a:extLst>
          </p:cNvPr>
          <p:cNvSpPr txBox="1"/>
          <p:nvPr/>
        </p:nvSpPr>
        <p:spPr>
          <a:xfrm>
            <a:off x="5020326" y="3094423"/>
            <a:ext cx="9204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Maclom</a:t>
            </a:r>
            <a:r>
              <a:rPr lang="en-US" sz="1350" dirty="0"/>
              <a:t> 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575016-7BB3-45D1-A1DF-1728F1BDDC54}"/>
              </a:ext>
            </a:extLst>
          </p:cNvPr>
          <p:cNvSpPr txBox="1"/>
          <p:nvPr/>
        </p:nvSpPr>
        <p:spPr>
          <a:xfrm>
            <a:off x="5998915" y="2890706"/>
            <a:ext cx="10792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Harry Potter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366B4C-2E93-402E-948E-EDD56E9BDE38}"/>
              </a:ext>
            </a:extLst>
          </p:cNvPr>
          <p:cNvSpPr txBox="1"/>
          <p:nvPr/>
        </p:nvSpPr>
        <p:spPr>
          <a:xfrm>
            <a:off x="7080339" y="2881359"/>
            <a:ext cx="79701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chemeClr val="bg1"/>
                </a:solidFill>
              </a:rPr>
              <a:t>Annie of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Green</a:t>
            </a:r>
          </a:p>
          <a:p>
            <a:pPr algn="ctr"/>
            <a:r>
              <a:rPr lang="en-US" sz="1350" dirty="0">
                <a:solidFill>
                  <a:schemeClr val="bg1"/>
                </a:solidFill>
              </a:rPr>
              <a:t>Gables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B511F9-35F5-429E-A5F5-85D8FFA2187D}"/>
              </a:ext>
            </a:extLst>
          </p:cNvPr>
          <p:cNvSpPr txBox="1"/>
          <p:nvPr/>
        </p:nvSpPr>
        <p:spPr>
          <a:xfrm>
            <a:off x="1162973" y="3653715"/>
            <a:ext cx="12851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Scott Hamilton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8C1ED-4255-4082-BEEC-151DE187C6C4}"/>
              </a:ext>
            </a:extLst>
          </p:cNvPr>
          <p:cNvSpPr txBox="1"/>
          <p:nvPr/>
        </p:nvSpPr>
        <p:spPr>
          <a:xfrm>
            <a:off x="1324994" y="4532605"/>
            <a:ext cx="9075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Pollyanna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D7BE1-4C6C-4D06-BE9C-2CFD20B9C688}"/>
              </a:ext>
            </a:extLst>
          </p:cNvPr>
          <p:cNvSpPr txBox="1"/>
          <p:nvPr/>
        </p:nvSpPr>
        <p:spPr>
          <a:xfrm>
            <a:off x="1298361" y="5731090"/>
            <a:ext cx="96334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5">
                    <a:lumMod val="75000"/>
                  </a:schemeClr>
                </a:solidFill>
              </a:rPr>
              <a:t>Steve Jobs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275162-9BD7-4F3B-B2F4-C0F6F18D0F8B}"/>
              </a:ext>
            </a:extLst>
          </p:cNvPr>
          <p:cNvSpPr txBox="1"/>
          <p:nvPr/>
        </p:nvSpPr>
        <p:spPr>
          <a:xfrm>
            <a:off x="2365224" y="4149083"/>
            <a:ext cx="13937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Norma Jean aka</a:t>
            </a:r>
          </a:p>
          <a:p>
            <a:r>
              <a:rPr lang="en-US" sz="1350" dirty="0"/>
              <a:t>Marilyn Monroe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D64355-C9A3-4FA5-9F7A-7E0FE9F1140D}"/>
              </a:ext>
            </a:extLst>
          </p:cNvPr>
          <p:cNvSpPr txBox="1"/>
          <p:nvPr/>
        </p:nvSpPr>
        <p:spPr>
          <a:xfrm>
            <a:off x="3695330" y="4246300"/>
            <a:ext cx="12394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Anna and Elsa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92FE14-5A5D-44C4-9676-57153AA6047E}"/>
              </a:ext>
            </a:extLst>
          </p:cNvPr>
          <p:cNvSpPr txBox="1"/>
          <p:nvPr/>
        </p:nvSpPr>
        <p:spPr>
          <a:xfrm>
            <a:off x="4867183" y="4532605"/>
            <a:ext cx="12442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Greg Louganis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8C1268-2C75-4CAC-A299-474A89041579}"/>
              </a:ext>
            </a:extLst>
          </p:cNvPr>
          <p:cNvSpPr txBox="1"/>
          <p:nvPr/>
        </p:nvSpPr>
        <p:spPr>
          <a:xfrm>
            <a:off x="5978938" y="4246300"/>
            <a:ext cx="11649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Michael Oher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BAE4049-F2B5-414C-9281-E98AFCEE4B22}"/>
              </a:ext>
            </a:extLst>
          </p:cNvPr>
          <p:cNvSpPr txBox="1"/>
          <p:nvPr/>
        </p:nvSpPr>
        <p:spPr>
          <a:xfrm>
            <a:off x="6899842" y="4318215"/>
            <a:ext cx="119090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Dave Thomas</a:t>
            </a:r>
          </a:p>
          <a:p>
            <a:pPr algn="ctr"/>
            <a:r>
              <a:rPr lang="en-US" sz="1350" dirty="0"/>
              <a:t>(Wendy’s)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061B32-D6E1-4D96-A4AE-6F918EDD80C3}"/>
              </a:ext>
            </a:extLst>
          </p:cNvPr>
          <p:cNvSpPr txBox="1"/>
          <p:nvPr/>
        </p:nvSpPr>
        <p:spPr>
          <a:xfrm>
            <a:off x="2091240" y="5677825"/>
            <a:ext cx="342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346229-79DE-4097-A6BF-02BD2FFD94A5}"/>
              </a:ext>
            </a:extLst>
          </p:cNvPr>
          <p:cNvSpPr txBox="1"/>
          <p:nvPr/>
        </p:nvSpPr>
        <p:spPr>
          <a:xfrm>
            <a:off x="2291986" y="5637874"/>
            <a:ext cx="14492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</a:rPr>
              <a:t>Kevin McCallister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BBBB8F-C3A2-456F-845F-137E3BA98B8D}"/>
              </a:ext>
            </a:extLst>
          </p:cNvPr>
          <p:cNvSpPr txBox="1"/>
          <p:nvPr/>
        </p:nvSpPr>
        <p:spPr>
          <a:xfrm>
            <a:off x="3748639" y="5471419"/>
            <a:ext cx="10223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Colin</a:t>
            </a:r>
          </a:p>
          <a:p>
            <a:pPr algn="ctr"/>
            <a:r>
              <a:rPr lang="en-US" sz="1350" dirty="0"/>
              <a:t>Kaepernick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BB2645-02F9-40CF-A6DF-F5F7BD57D4E2}"/>
              </a:ext>
            </a:extLst>
          </p:cNvPr>
          <p:cNvSpPr txBox="1"/>
          <p:nvPr/>
        </p:nvSpPr>
        <p:spPr>
          <a:xfrm>
            <a:off x="4899631" y="5731090"/>
            <a:ext cx="11544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Simone Biles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B2253B-9E14-4873-BBF4-AE9A56EDF002}"/>
              </a:ext>
            </a:extLst>
          </p:cNvPr>
          <p:cNvSpPr txBox="1"/>
          <p:nvPr/>
        </p:nvSpPr>
        <p:spPr>
          <a:xfrm>
            <a:off x="6092134" y="5731090"/>
            <a:ext cx="9557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Superman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6B7801-0404-41DD-B8AF-C3A68B911D0F}"/>
              </a:ext>
            </a:extLst>
          </p:cNvPr>
          <p:cNvSpPr txBox="1"/>
          <p:nvPr/>
        </p:nvSpPr>
        <p:spPr>
          <a:xfrm>
            <a:off x="7126557" y="5748415"/>
            <a:ext cx="8723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Rapunzel</a:t>
            </a:r>
          </a:p>
        </p:txBody>
      </p:sp>
    </p:spTree>
    <p:extLst>
      <p:ext uri="{BB962C8B-B14F-4D97-AF65-F5344CB8AC3E}">
        <p14:creationId xmlns:p14="http://schemas.microsoft.com/office/powerpoint/2010/main" val="40457358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id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Grid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Grid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0</TotalTime>
  <Words>192</Words>
  <Application>Microsoft Office PowerPoint</Application>
  <PresentationFormat>On-screen Show (4:3)</PresentationFormat>
  <Paragraphs>109</Paragraphs>
  <Slides>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 Narrow</vt:lpstr>
      <vt:lpstr>Calibri</vt:lpstr>
      <vt:lpstr>Courier New</vt:lpstr>
      <vt:lpstr>Franklin Gothic Medium</vt:lpstr>
      <vt:lpstr>Wingdings</vt:lpstr>
      <vt:lpstr>Wingdings 2</vt:lpstr>
      <vt:lpstr>Grid</vt:lpstr>
      <vt:lpstr>PowerPoint Presentation</vt:lpstr>
      <vt:lpstr>       MD CANI Part THREE</vt:lpstr>
      <vt:lpstr>       MD CANI Part THREE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2015-07-08T16:24:01Z</dcterms:created>
  <dcterms:modified xsi:type="dcterms:W3CDTF">2021-04-15T10:00:00Z</dcterms:modified>
</cp:coreProperties>
</file>